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62" r:id="rId3"/>
    <p:sldId id="263" r:id="rId4"/>
    <p:sldId id="264" r:id="rId5"/>
    <p:sldId id="265" r:id="rId6"/>
    <p:sldId id="266" r:id="rId7"/>
    <p:sldId id="268" r:id="rId8"/>
    <p:sldId id="270" r:id="rId9"/>
    <p:sldId id="271" r:id="rId10"/>
    <p:sldId id="269" r:id="rId11"/>
    <p:sldId id="272" r:id="rId12"/>
    <p:sldId id="274" r:id="rId13"/>
    <p:sldId id="273" r:id="rId14"/>
    <p:sldId id="275" r:id="rId15"/>
    <p:sldId id="276" r:id="rId16"/>
    <p:sldId id="277" r:id="rId17"/>
    <p:sldId id="278" r:id="rId18"/>
    <p:sldId id="279" r:id="rId19"/>
    <p:sldId id="280" r:id="rId20"/>
    <p:sldId id="267" r:id="rId21"/>
    <p:sldId id="281" r:id="rId22"/>
    <p:sldId id="282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A5124-997F-4692-B351-B6BD64DF15AE}" type="datetimeFigureOut">
              <a:rPr lang="pt-BR" smtClean="0"/>
              <a:t>05/04/2018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FB14A-DC1A-43F3-A9BA-F19A902769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5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020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4352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5847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2450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6403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9182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892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4050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855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0385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4043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273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9224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4892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7744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8917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7727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5525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8099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5549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6961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05/04/2018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134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05/04/2018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201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05/04/2018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0993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05/04/2018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9426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05/04/2018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4400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05/04/2018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22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05/04/2018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970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05/04/2018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518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05/04/2018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407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05/04/2018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693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05/04/2018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0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05/04/2018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435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05/04/2018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1107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05/04/2018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15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05/04/2018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78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C9C4-1276-4C1A-B547-E8E16C9149B1}" type="datetimeFigureOut">
              <a:rPr lang="pt-BR" smtClean="0"/>
              <a:t>05/04/2018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347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CC9C4-1276-4C1A-B547-E8E16C9149B1}" type="datetimeFigureOut">
              <a:rPr lang="pt-BR" smtClean="0"/>
              <a:t>05/04/2018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5D295A5-C415-4163-8AD9-3BD4EDBD5F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072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332F32-C10A-45B6-8EF4-20BC4A4D5035}" type="slidenum">
              <a:rPr lang="pt-BR" smtClean="0"/>
              <a:pPr>
                <a:defRPr/>
              </a:pPr>
              <a:t>1</a:t>
            </a:fld>
            <a:endParaRPr lang="pt-BR" dirty="0"/>
          </a:p>
        </p:txBody>
      </p:sp>
      <p:pic>
        <p:nvPicPr>
          <p:cNvPr id="4" name="Picture 2" descr="U:\CRIACAO\Victor\IBTA\PPT\ppt IBT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163" y="837127"/>
            <a:ext cx="7431110" cy="52042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6625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3" y="438150"/>
            <a:ext cx="491914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Encapsulamento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83" y="1304924"/>
            <a:ext cx="2524125" cy="27527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932" y="1447798"/>
            <a:ext cx="1724025" cy="34575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481" y="1447799"/>
            <a:ext cx="1600200" cy="34575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CaixaDeTexto 5"/>
          <p:cNvSpPr txBox="1"/>
          <p:nvPr/>
        </p:nvSpPr>
        <p:spPr>
          <a:xfrm>
            <a:off x="4644736" y="1078466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Sem Capa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7181461" y="1078466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Com Capa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8832273" y="2991919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Interface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65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3" y="438150"/>
            <a:ext cx="491914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Encapsulamento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58" y="1256434"/>
            <a:ext cx="2162175" cy="4324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777" y="1208809"/>
            <a:ext cx="2705100" cy="4371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6119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54039" y="151408"/>
            <a:ext cx="491914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Encapsulamento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32" y="1098550"/>
            <a:ext cx="3473759" cy="45644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/>
          <p:cNvSpPr txBox="1"/>
          <p:nvPr/>
        </p:nvSpPr>
        <p:spPr>
          <a:xfrm>
            <a:off x="4396094" y="1680567"/>
            <a:ext cx="525699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Normalmente é um arquivo separado  onde será definido a interface.</a:t>
            </a:r>
          </a:p>
          <a:p>
            <a:pPr algn="just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  Começando com Interface .....e..... FimInterface.</a:t>
            </a:r>
          </a:p>
          <a:p>
            <a:pPr marL="171450" indent="-171450" algn="just">
              <a:buFontTx/>
              <a:buChar char="-"/>
            </a:pP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Publico é a visibilidade dele, até porque ela tem que ser visível para      o mundo de fora.</a:t>
            </a:r>
          </a:p>
          <a:p>
            <a:pPr marL="171450" indent="-171450" algn="just">
              <a:buFontTx/>
              <a:buChar char="-"/>
            </a:pP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Abstrato porque  não irá ser desenvolvido ali dentro da interface e sim quando for implementado.</a:t>
            </a:r>
          </a:p>
          <a:p>
            <a:pPr algn="just"/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   E seguido vem o nome dele.</a:t>
            </a:r>
          </a:p>
          <a:p>
            <a:endParaRPr lang="pt-B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755737" y="1098550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Como definir interface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396094" y="3590639"/>
            <a:ext cx="4982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Não é escrito nenhum código.</a:t>
            </a:r>
          </a:p>
          <a:p>
            <a:r>
              <a:rPr lang="pt-BR" dirty="0" smtClean="0"/>
              <a:t>Esta é a lista de métodos que todo mundo que</a:t>
            </a:r>
          </a:p>
          <a:p>
            <a:r>
              <a:rPr lang="pt-BR" dirty="0"/>
              <a:t>f</a:t>
            </a:r>
            <a:r>
              <a:rPr lang="pt-BR" dirty="0" smtClean="0"/>
              <a:t>or um controlador terão que implementar.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396094" y="4556139"/>
            <a:ext cx="4208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Não é dito como cada método é feito e sim o que precisa ser feito.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89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3" y="438150"/>
            <a:ext cx="491914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Encapsulamento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517" y="1242663"/>
            <a:ext cx="6023889" cy="51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7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3" y="438150"/>
            <a:ext cx="491914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Encapsulamento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835" y="985651"/>
            <a:ext cx="4457700" cy="516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3" y="438150"/>
            <a:ext cx="491914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Encapsulamento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709" y="1080655"/>
            <a:ext cx="5001491" cy="503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3" y="438150"/>
            <a:ext cx="491914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Encapsulamento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821" y="1056903"/>
            <a:ext cx="6994566" cy="563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1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3" y="438150"/>
            <a:ext cx="491914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Encapsulamento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946" y="1116281"/>
            <a:ext cx="6338462" cy="56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2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3" y="438150"/>
            <a:ext cx="491914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Encapsulamento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89" y="1210510"/>
            <a:ext cx="8265226" cy="479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5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3" y="438150"/>
            <a:ext cx="491914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Encapsulamento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68" y="1213695"/>
            <a:ext cx="8942119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9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3" y="438150"/>
            <a:ext cx="491914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Encapsulamento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163" y="2005349"/>
            <a:ext cx="2464085" cy="25450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637" y="2005349"/>
            <a:ext cx="2959232" cy="25450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4061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3" y="438150"/>
            <a:ext cx="491914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Encapsulamento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3" y="978663"/>
            <a:ext cx="8918368" cy="512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3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3" y="438150"/>
            <a:ext cx="491914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Encapsulamento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1" y="1181100"/>
            <a:ext cx="1012965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3" y="438150"/>
            <a:ext cx="491914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Encapsulamento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1" y="1181100"/>
            <a:ext cx="1012965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0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3" y="438150"/>
            <a:ext cx="491914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Encapsulamento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18" y="1551421"/>
            <a:ext cx="2612794" cy="19713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033" y="1530350"/>
            <a:ext cx="5457825" cy="4762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9457" y="2184400"/>
            <a:ext cx="5514975" cy="26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0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3" y="438150"/>
            <a:ext cx="491914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Encapsulamento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63" y="1553441"/>
            <a:ext cx="2906528" cy="337185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497" y="1406525"/>
            <a:ext cx="55721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2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3" y="438150"/>
            <a:ext cx="491914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Encapsulamento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373" y="1513609"/>
            <a:ext cx="2514600" cy="2895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010" y="1550987"/>
            <a:ext cx="2419350" cy="2962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CaixaDeTexto 4"/>
          <p:cNvSpPr txBox="1"/>
          <p:nvPr/>
        </p:nvSpPr>
        <p:spPr>
          <a:xfrm>
            <a:off x="1080655" y="4956464"/>
            <a:ext cx="662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Ela é uma capsula para proteger as pessoas dos componentes químicos como dióxido de manganês. </a:t>
            </a:r>
          </a:p>
          <a:p>
            <a:r>
              <a:rPr lang="pt-BR" dirty="0" smtClean="0"/>
              <a:t>E também para sua próprio proteção pelo toque de pessoas que possa vir danifica-las.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86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3" y="438150"/>
            <a:ext cx="491914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Encapsulamento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948" y="2268243"/>
            <a:ext cx="1838325" cy="2514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CaixaDeTexto 2"/>
          <p:cNvSpPr txBox="1"/>
          <p:nvPr/>
        </p:nvSpPr>
        <p:spPr>
          <a:xfrm>
            <a:off x="3474672" y="2158834"/>
            <a:ext cx="5073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Um outro motivo para encapsular uma pilha é para criar um padrão.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100" y="2947932"/>
            <a:ext cx="2181225" cy="22194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152" y="2947932"/>
            <a:ext cx="1828800" cy="2800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3450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3" y="438150"/>
            <a:ext cx="491914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Encapsulamento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539" y="1014412"/>
            <a:ext cx="4219575" cy="5524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8626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3" y="438150"/>
            <a:ext cx="491914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Encapsulamento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86" y="1509568"/>
            <a:ext cx="3295138" cy="36413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060" y="1502859"/>
            <a:ext cx="2486025" cy="3648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006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93183" y="438150"/>
            <a:ext cx="4919144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pt-BR" sz="4000" dirty="0" smtClean="0"/>
              <a:t>Encapsulamento</a:t>
            </a:r>
            <a:endParaRPr lang="pt-BR" sz="40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Imagem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042" y="0"/>
            <a:ext cx="215836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1"/>
          <p:cNvSpPr>
            <a:spLocks noGrp="1"/>
          </p:cNvSpPr>
          <p:nvPr>
            <p:ph type="ftr" sz="quarter" idx="11"/>
          </p:nvPr>
        </p:nvSpPr>
        <p:spPr>
          <a:xfrm>
            <a:off x="1790163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pt-BR" sz="2000" b="1" dirty="0" smtClean="0">
                <a:latin typeface="Algerian" panose="04020705040A02060702" pitchFamily="82" charset="0"/>
              </a:rPr>
              <a:t>POO</a:t>
            </a:r>
          </a:p>
          <a:p>
            <a:pPr>
              <a:defRPr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51" y="1504516"/>
            <a:ext cx="2562225" cy="34956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992" y="1504516"/>
            <a:ext cx="2686050" cy="2647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558" y="1504516"/>
            <a:ext cx="2295525" cy="3648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5357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1107</TotalTime>
  <Words>199</Words>
  <Application>Microsoft Office PowerPoint</Application>
  <PresentationFormat>Widescreen</PresentationFormat>
  <Paragraphs>62</Paragraphs>
  <Slides>22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Algerian</vt:lpstr>
      <vt:lpstr>Arial</vt:lpstr>
      <vt:lpstr>Calibri</vt:lpstr>
      <vt:lpstr>Trebuchet MS</vt:lpstr>
      <vt:lpstr>Wingdings 3</vt:lpstr>
      <vt:lpstr>Facetado</vt:lpstr>
      <vt:lpstr>Apresentação do PowerPoint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  <vt:lpstr>Encapsulamento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Cruz</dc:creator>
  <cp:lastModifiedBy>Paulo</cp:lastModifiedBy>
  <cp:revision>85</cp:revision>
  <dcterms:created xsi:type="dcterms:W3CDTF">2017-03-06T15:34:40Z</dcterms:created>
  <dcterms:modified xsi:type="dcterms:W3CDTF">2018-04-05T20:36:01Z</dcterms:modified>
</cp:coreProperties>
</file>